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59" r:id="rId6"/>
    <p:sldId id="268" r:id="rId7"/>
    <p:sldId id="260" r:id="rId8"/>
    <p:sldId id="261" r:id="rId9"/>
    <p:sldId id="262" r:id="rId10"/>
    <p:sldId id="263" r:id="rId11"/>
    <p:sldId id="264" r:id="rId12"/>
    <p:sldId id="269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hyperlink" Target="http://www.ds396.ru/gruppa---4/19-15/#show19_1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0"/>
            <a:ext cx="7543800" cy="306896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Самые запоминающиеся моменты в рамках реализации проекта «Читаем ВМЕСТЕ»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7482408" cy="990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МАДОУ «Детский сад №396» г. Перми</a:t>
            </a:r>
          </a:p>
          <a:p>
            <a:pPr algn="ctr"/>
            <a:r>
              <a:rPr lang="ru-RU" dirty="0" smtClean="0"/>
              <a:t>2017-2018 учебный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78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96752"/>
            <a:ext cx="7543800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Интерактивная игра с </a:t>
            </a:r>
            <a:r>
              <a:rPr lang="ru-RU" dirty="0" smtClean="0"/>
              <a:t>родителями была организована  </a:t>
            </a:r>
            <a:r>
              <a:rPr lang="ru-RU" dirty="0"/>
              <a:t>в </a:t>
            </a:r>
            <a:r>
              <a:rPr lang="ru-RU" dirty="0" smtClean="0"/>
              <a:t>старшей группе №6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 произведениям Н.Н. Носова</a:t>
            </a:r>
            <a:br>
              <a:rPr lang="ru-RU" dirty="0"/>
            </a:br>
            <a:r>
              <a:rPr lang="ru-RU" dirty="0"/>
              <a:t>(«Заплатка», «Живая шляпа», «Огурцы», «Мишкина каша», «Затейники»)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78" y="3212976"/>
            <a:ext cx="3098102" cy="23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68808"/>
            <a:ext cx="3023658" cy="226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38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151906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 средней группе №7 была организована выставка для детей и родителей «Читаем Пермскую книгу», также были созданы книжки-малышки для юных книголюбов.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44259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87" y="2060848"/>
            <a:ext cx="3530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64368"/>
            <a:ext cx="27987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89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2527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Подготовительная группа № </a:t>
            </a:r>
            <a:r>
              <a:rPr lang="ru-RU" dirty="0"/>
              <a:t>8 провела акцию по творчеству А.С. </a:t>
            </a:r>
            <a:r>
              <a:rPr lang="ru-RU" dirty="0" smtClean="0"/>
              <a:t>Пушкина. Дети получили отличную возможность применить свои знания о сказках Александра Сергеевича в играх и заданиях.</a:t>
            </a:r>
            <a:endParaRPr lang="ru-RU" dirty="0"/>
          </a:p>
        </p:txBody>
      </p:sp>
      <p:pic>
        <p:nvPicPr>
          <p:cNvPr id="4" name="Рисунок 3" descr="https://pp.userapi.com/c846016/v846016925/6ee3b/Zm58niA7TG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65544"/>
            <a:ext cx="1979712" cy="25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72923"/>
            <a:ext cx="1941017" cy="259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72923"/>
            <a:ext cx="1916365" cy="255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85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151906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Подготовительная группа №9, для возрождения традиций семейного чтения, создали библиотеку для детей и родителей.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2896"/>
            <a:ext cx="4792018" cy="358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80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2167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В средней группе №10 прошло </a:t>
            </a:r>
            <a:r>
              <a:rPr lang="ru-RU" dirty="0"/>
              <a:t>совместное </a:t>
            </a:r>
            <a:r>
              <a:rPr lang="ru-RU" dirty="0" smtClean="0"/>
              <a:t>увлекательное мероприятие </a:t>
            </a:r>
            <a:r>
              <a:rPr lang="ru-RU" dirty="0"/>
              <a:t>с родителями и детьми по созданию «Семейной книги». </a:t>
            </a:r>
            <a:r>
              <a:rPr lang="ru-RU" dirty="0" smtClean="0"/>
              <a:t>Каждый из детей приносил свою страничку и рассказывал о ней, затем страницы склеивались в книгу.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68960"/>
            <a:ext cx="161737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3051385"/>
            <a:ext cx="1637107" cy="291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1585"/>
            <a:ext cx="1656184" cy="294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55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2023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 средней группе №11 общими усилиями родителей и детей </a:t>
            </a:r>
            <a:r>
              <a:rPr lang="ru-RU" dirty="0" smtClean="0"/>
              <a:t>была создана семейная книга «Моя </a:t>
            </a:r>
            <a:r>
              <a:rPr lang="ru-RU" dirty="0" smtClean="0"/>
              <a:t>семья».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35257"/>
            <a:ext cx="177958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05" y="3231448"/>
            <a:ext cx="3759813" cy="211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1783259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856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В нашем детском саду с июня 2017 года реализуется проект «Читаем ВМЕСТЕ».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Его </a:t>
            </a:r>
            <a:r>
              <a:rPr lang="ru-RU" dirty="0"/>
              <a:t>цель – приобщение детей и родителей к культуре чтения художественной литературы, ознакомления с творчеством писателей, в том числе и пермских, а также возрождение традиций семейного чтения.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41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3463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В рамках проекта в каждой группе и рекреациях нашего сада был организован </a:t>
            </a:r>
            <a:r>
              <a:rPr lang="ru-RU" dirty="0" err="1" smtClean="0"/>
              <a:t>книговорот</a:t>
            </a:r>
            <a:r>
              <a:rPr lang="ru-RU" dirty="0" smtClean="0"/>
              <a:t> </a:t>
            </a:r>
            <a:r>
              <a:rPr lang="en-US" dirty="0" smtClean="0"/>
              <a:t>book crossing</a:t>
            </a:r>
            <a:r>
              <a:rPr lang="ru-RU" dirty="0" smtClean="0"/>
              <a:t> - </a:t>
            </a:r>
            <a:r>
              <a:rPr lang="ru-RU" dirty="0"/>
              <a:t>созданы мобильные библиотеки, где родители и дети могли взять почитать книги домой или поделиться своими книгами с другими читателями.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-\Desktop\портфолио\букросинг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" b="19252"/>
          <a:stretch/>
        </p:blipFill>
        <p:spPr bwMode="auto">
          <a:xfrm>
            <a:off x="5508104" y="2924944"/>
            <a:ext cx="2880320" cy="2891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4314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669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4713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 рамках </a:t>
            </a:r>
            <a:r>
              <a:rPr lang="ru-RU" dirty="0"/>
              <a:t>проекта «Читаем ВМЕСТЕ» в группах нашего детского сада в течение года были организованы совместные практики детско-родительского чтения «Читаем вместе», «Читаем Пермскую книгу», «Читаем стихи» и «Все Пушкина читают». </a:t>
            </a:r>
            <a:r>
              <a:rPr lang="ru-RU" dirty="0" smtClean="0"/>
              <a:t>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Далее вы увидите самые интересные и выдающиеся мероприятия Проекта. 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8196" name="Picture 4" descr="https://openclipart.org/image/2400px/svg_to_png/30499/tango-down-arrow-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65104"/>
            <a:ext cx="191683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8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8960"/>
            <a:ext cx="3129163" cy="307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42720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родительском клубе «Мы вместе» второй младшей группы №1 организовано мероприятие «Родительская библиотека»</a:t>
            </a:r>
          </a:p>
          <a:p>
            <a:pPr marL="0" indent="0">
              <a:buNone/>
            </a:pPr>
            <a:r>
              <a:rPr lang="ru-RU" dirty="0" smtClean="0"/>
              <a:t>Цель которого заключалась в информировании </a:t>
            </a:r>
            <a:r>
              <a:rPr lang="ru-RU" dirty="0"/>
              <a:t>родителей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воспитанников </a:t>
            </a:r>
            <a:r>
              <a:rPr lang="ru-RU" dirty="0"/>
              <a:t>о необходимости возрождения традиции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семейного </a:t>
            </a:r>
            <a:r>
              <a:rPr lang="ru-RU" dirty="0"/>
              <a:t>чтения.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01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980728"/>
            <a:ext cx="7543800" cy="201622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Вторая младшая группа №2 в </a:t>
            </a:r>
            <a:r>
              <a:rPr lang="ru-RU" dirty="0"/>
              <a:t>рамках проекта «Читаем вместе</a:t>
            </a:r>
            <a:r>
              <a:rPr lang="ru-RU" dirty="0" smtClean="0"/>
              <a:t>» прочитали </a:t>
            </a:r>
            <a:r>
              <a:rPr lang="ru-RU" dirty="0"/>
              <a:t>и  обыграли сказку  </a:t>
            </a:r>
            <a:r>
              <a:rPr lang="ru-RU" dirty="0" err="1"/>
              <a:t>А.С.Пушкина</a:t>
            </a:r>
            <a:r>
              <a:rPr lang="ru-RU" dirty="0"/>
              <a:t> «О рыбаке и рыбке».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10760"/>
            <a:ext cx="2182813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55" y="3063007"/>
            <a:ext cx="2174503" cy="290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63007"/>
            <a:ext cx="2147117" cy="286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60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19256" cy="3744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Подготовительная группа №3 организовала </a:t>
            </a:r>
            <a:r>
              <a:rPr lang="ru-RU" dirty="0" err="1" smtClean="0"/>
              <a:t>флешмоб</a:t>
            </a:r>
            <a:r>
              <a:rPr lang="ru-RU" dirty="0" smtClean="0"/>
              <a:t> «Шагал один чудак», посвященный 90-летию пермского писателя Л. И. Кузьмина</a:t>
            </a:r>
          </a:p>
          <a:p>
            <a:pPr marL="0" indent="0" algn="ctr">
              <a:buNone/>
            </a:pPr>
            <a:r>
              <a:rPr lang="ru-RU" dirty="0" smtClean="0"/>
              <a:t>Совместно с педагогами и родителями детей </a:t>
            </a:r>
            <a:r>
              <a:rPr lang="ru-RU" dirty="0"/>
              <a:t>познакомили с писателем </a:t>
            </a:r>
            <a:r>
              <a:rPr lang="ru-RU" dirty="0" smtClean="0"/>
              <a:t>и </a:t>
            </a:r>
            <a:r>
              <a:rPr lang="ru-RU" dirty="0"/>
              <a:t>его произведениями. </a:t>
            </a:r>
            <a:r>
              <a:rPr lang="ru-RU" dirty="0" smtClean="0"/>
              <a:t>Новая </a:t>
            </a:r>
            <a:r>
              <a:rPr lang="ru-RU" dirty="0"/>
              <a:t>и привлекательная для детей и взрослых форма активного времяпрепровождения способствует приобщению к семейному чтению произведений наших пермских писателей и активному сотрудничеству детей и взрослых.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79"/>
            <a:ext cx="3744416" cy="24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66" y="4149080"/>
            <a:ext cx="3672058" cy="245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36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230425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 старшей  </a:t>
            </a:r>
            <a:r>
              <a:rPr lang="ru-RU" dirty="0"/>
              <a:t>группе №4 </a:t>
            </a:r>
            <a:r>
              <a:rPr lang="ru-RU" dirty="0" smtClean="0"/>
              <a:t>воспитатели организовали встречу  двух команд </a:t>
            </a:r>
            <a:r>
              <a:rPr lang="ru-RU" dirty="0"/>
              <a:t>детей и их родителей для прохождения наисложнейшего литературного </a:t>
            </a:r>
            <a:r>
              <a:rPr lang="ru-RU" dirty="0" err="1"/>
              <a:t>квеста</a:t>
            </a:r>
            <a:r>
              <a:rPr lang="ru-RU" dirty="0"/>
              <a:t> по мотивам </a:t>
            </a:r>
            <a:r>
              <a:rPr lang="ru-RU" dirty="0" smtClean="0"/>
              <a:t>сказки-повести </a:t>
            </a:r>
            <a:r>
              <a:rPr lang="ru-RU" dirty="0"/>
              <a:t>В. Воробьёва «</a:t>
            </a:r>
            <a:r>
              <a:rPr lang="ru-RU" dirty="0" err="1"/>
              <a:t>Капризка</a:t>
            </a:r>
            <a:r>
              <a:rPr lang="ru-RU" dirty="0"/>
              <a:t>»</a:t>
            </a:r>
          </a:p>
        </p:txBody>
      </p:sp>
      <p:pic>
        <p:nvPicPr>
          <p:cNvPr id="4" name="Рисунок 3" descr="http://www.ds396.ru/images/gruppa---4_19_15_prev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80735"/>
            <a:ext cx="2304256" cy="162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482084" cy="165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699134"/>
            <a:ext cx="2388699" cy="159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11889"/>
            <a:ext cx="248565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13" y="4510693"/>
            <a:ext cx="2448632" cy="163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53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22391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 средней  группе №5 состоялся игровой сеанс «Вечер сказок».  Мамы вместе с детьми инсценировали русские народные сказки «Гуси-лебеди» и «Колобок» для юных зрителей</a:t>
            </a:r>
            <a:r>
              <a:rPr lang="ru-RU" dirty="0"/>
              <a:t> </a:t>
            </a:r>
            <a:r>
              <a:rPr lang="ru-RU" dirty="0" smtClean="0"/>
              <a:t>и родителей.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3567736" cy="267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15" y="3140968"/>
            <a:ext cx="3565591" cy="267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6750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171</TotalTime>
  <Words>439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Impact</vt:lpstr>
      <vt:lpstr>Times New Roman</vt:lpstr>
      <vt:lpstr>NewsPrint</vt:lpstr>
      <vt:lpstr>Самые запоминающиеся моменты в рамках реализации проекта «Читаем ВМЕСТЕ»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Самые запоминающиеся моменты в рамках реализации проекта «Читаем ВМЕСТЕ»</dc:title>
  <cp:lastModifiedBy>User</cp:lastModifiedBy>
  <cp:revision>17</cp:revision>
  <dcterms:modified xsi:type="dcterms:W3CDTF">2018-06-20T08:24:28Z</dcterms:modified>
</cp:coreProperties>
</file>